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61" r:id="rId5"/>
    <p:sldId id="262" r:id="rId6"/>
    <p:sldId id="263" r:id="rId7"/>
    <p:sldId id="279" r:id="rId8"/>
    <p:sldId id="264" r:id="rId9"/>
    <p:sldId id="266" r:id="rId10"/>
    <p:sldId id="265" r:id="rId11"/>
    <p:sldId id="267" r:id="rId12"/>
    <p:sldId id="268" r:id="rId13"/>
    <p:sldId id="273" r:id="rId14"/>
    <p:sldId id="272" r:id="rId15"/>
    <p:sldId id="271" r:id="rId16"/>
    <p:sldId id="275" r:id="rId17"/>
    <p:sldId id="277" r:id="rId18"/>
    <p:sldId id="278" r:id="rId19"/>
    <p:sldId id="269" r:id="rId20"/>
    <p:sldId id="270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F8B5E-EB49-4CDF-BC03-91F48208A9FB}" v="4" dt="2022-04-19T08:52:45.884"/>
    <p1510:client id="{2ED65B7B-D959-12DE-EC15-683B1BE54CA8}" v="1" dt="2023-04-14T19:03:05.136"/>
    <p1510:client id="{5A451C17-1CEC-024C-1390-1BAC9658E137}" v="75" dt="2022-04-19T07:38:22.384"/>
    <p1510:client id="{7681EE21-6712-4730-BFDE-28D5BD6689AF}" v="119" dt="2022-04-19T08:49:56.703"/>
    <p1510:client id="{AA985A97-660F-48CA-ABC2-ED61CA872F8E}" v="83" dt="2022-04-19T09:11:04.842"/>
    <p1510:client id="{B9D37905-F85B-41A8-BA6F-E5B67634F05B}" v="186" dt="2022-04-19T05:59:58.303"/>
    <p1510:client id="{EBF5D0E4-015C-89DE-B69C-037E0B0683CE}" v="1" dt="2022-04-19T12:12:18.955"/>
    <p1510:client id="{F441FF3F-4FEB-421C-898E-7CD88ABC24EB}" v="2" dt="2022-04-19T14:25:03.576"/>
    <p1510:client id="{F62E55F2-ED72-4E51-AEC0-11B13522AD33}" v="35" dt="2022-04-19T10:25:20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2ED65B7B-D959-12DE-EC15-683B1BE54CA8}"/>
    <pc:docChg chg="addSld">
      <pc:chgData name="" userId="" providerId="" clId="Web-{2ED65B7B-D959-12DE-EC15-683B1BE54CA8}" dt="2023-04-14T19:03:05.136" v="0"/>
      <pc:docMkLst>
        <pc:docMk/>
      </pc:docMkLst>
      <pc:sldChg chg="new">
        <pc:chgData name="" userId="" providerId="" clId="Web-{2ED65B7B-D959-12DE-EC15-683B1BE54CA8}" dt="2023-04-14T19:03:05.136" v="0"/>
        <pc:sldMkLst>
          <pc:docMk/>
          <pc:sldMk cId="2453274902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3"/>
            <a:ext cx="6858000" cy="1899717"/>
          </a:xfrm>
        </p:spPr>
        <p:txBody>
          <a:bodyPr>
            <a:normAutofit/>
          </a:bodyPr>
          <a:lstStyle/>
          <a:p>
            <a:pPr algn="ctr"/>
            <a:r>
              <a:rPr lang="pl-PL" sz="5400" b="1" i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WEB APLIKACIJA ZA PRODAJU KARATA</a:t>
            </a:r>
            <a:r>
              <a:rPr lang="pl-PL" sz="5400" b="0" i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BEC7-E5E1-489B-9167-5614006F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75862"/>
            <a:ext cx="5894387" cy="699796"/>
          </a:xfrm>
        </p:spPr>
        <p:txBody>
          <a:bodyPr anchor="b">
            <a:normAutofit/>
          </a:bodyPr>
          <a:lstStyle/>
          <a:p>
            <a:r>
              <a:rPr lang="hr-BA"/>
              <a:t>Arhitektura aplikacije</a:t>
            </a:r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9A63CD-EA51-3D55-E153-B606DD2EB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50302"/>
            <a:ext cx="10101976" cy="4814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BA"/>
              <a:t>Grafički prikaz</a:t>
            </a:r>
          </a:p>
          <a:p>
            <a:endParaRPr lang="hr-BA"/>
          </a:p>
          <a:p>
            <a:endParaRPr lang="hr-BA"/>
          </a:p>
          <a:p>
            <a:endParaRPr lang="hr-BA"/>
          </a:p>
          <a:p>
            <a:endParaRPr lang="hr-BA"/>
          </a:p>
          <a:p>
            <a:r>
              <a:rPr lang="hr-BA"/>
              <a:t>Softverska arhitektura</a:t>
            </a:r>
          </a:p>
          <a:p>
            <a:endParaRPr lang="hr-BA"/>
          </a:p>
          <a:p>
            <a:endParaRPr lang="hr-BA"/>
          </a:p>
          <a:p>
            <a:endParaRPr lang="hr-BA"/>
          </a:p>
          <a:p>
            <a:endParaRPr lang="hr-BA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62AF7-6FF0-4261-9844-5878B7583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" r="3" b="3"/>
          <a:stretch/>
        </p:blipFill>
        <p:spPr>
          <a:xfrm>
            <a:off x="3610600" y="1389158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24B5E-5B02-42AF-9603-F91EE6762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990" y="3967136"/>
            <a:ext cx="3425199" cy="2415002"/>
          </a:xfrm>
          <a:prstGeom prst="rect">
            <a:avLst/>
          </a:prstGeom>
        </p:spPr>
      </p:pic>
      <p:pic>
        <p:nvPicPr>
          <p:cNvPr id="12" name="Picture 6" descr="Diagram&#10;&#10;Description automatically generated">
            <a:extLst>
              <a:ext uri="{FF2B5EF4-FFF2-40B4-BE49-F238E27FC236}">
                <a16:creationId xmlns:a16="http://schemas.microsoft.com/office/drawing/2014/main" id="{122EA3D2-606D-40E3-A2A9-31A9EE7AB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58" y="2021904"/>
            <a:ext cx="3341175" cy="26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94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74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76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0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36" name="Group 78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0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8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5C7641-FD5D-4F26-8735-1F048D4A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hr-BA">
                <a:solidFill>
                  <a:srgbClr val="FFFFFF"/>
                </a:solidFill>
              </a:rPr>
              <a:t>Baza podataka</a:t>
            </a:r>
            <a:endParaRPr lang="en-GB">
              <a:solidFill>
                <a:srgbClr val="FFFFFF"/>
              </a:solidFill>
            </a:endParaRPr>
          </a:p>
        </p:txBody>
      </p:sp>
      <p:sp useBgFill="1">
        <p:nvSpPr>
          <p:cNvPr id="120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C6181981-BC46-4C1E-B554-33A529EF4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8603" y="1147145"/>
            <a:ext cx="4556352" cy="45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Content Placeholder 1031">
            <a:extLst>
              <a:ext uri="{FF2B5EF4-FFF2-40B4-BE49-F238E27FC236}">
                <a16:creationId xmlns:a16="http://schemas.microsoft.com/office/drawing/2014/main" id="{31074C71-F7B4-6D1B-6CA4-5D724CD93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hr-BA" err="1">
                <a:solidFill>
                  <a:srgbClr val="FFFFFF"/>
                </a:solidFill>
              </a:rPr>
              <a:t>SQLite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1BE1-4D13-449B-BED0-997B217C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2640"/>
          </a:xfrm>
        </p:spPr>
        <p:txBody>
          <a:bodyPr/>
          <a:lstStyle/>
          <a:p>
            <a:r>
              <a:rPr lang="hr-BA"/>
              <a:t>Testiranje aplikacije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34179-1B6F-440B-8389-ED7086AD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2929"/>
            <a:ext cx="9905999" cy="44632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/>
              <a:t>Swagger</a:t>
            </a:r>
          </a:p>
          <a:p>
            <a:pPr lvl="1"/>
            <a:r>
              <a:rPr lang="en-GB" err="1">
                <a:ea typeface="+mn-lt"/>
                <a:cs typeface="+mn-lt"/>
              </a:rPr>
              <a:t>pouzdano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ručno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testiranje</a:t>
            </a:r>
            <a:endParaRPr lang="en-GB" b="1" err="1">
              <a:ea typeface="+mn-lt"/>
              <a:cs typeface="+mn-lt"/>
            </a:endParaRPr>
          </a:p>
          <a:p>
            <a:pPr lvl="1"/>
            <a:r>
              <a:rPr lang="en-GB" err="1">
                <a:ea typeface="+mn-lt"/>
                <a:cs typeface="+mn-lt"/>
              </a:rPr>
              <a:t>provjerava</a:t>
            </a:r>
            <a:r>
              <a:rPr lang="en-GB">
                <a:ea typeface="+mn-lt"/>
                <a:cs typeface="+mn-lt"/>
              </a:rPr>
              <a:t> CRUD </a:t>
            </a:r>
            <a:r>
              <a:rPr lang="en-GB" err="1">
                <a:ea typeface="+mn-lt"/>
                <a:cs typeface="+mn-lt"/>
              </a:rPr>
              <a:t>metode</a:t>
            </a:r>
            <a:endParaRPr lang="en-GB">
              <a:ea typeface="+mn-lt"/>
              <a:cs typeface="+mn-lt"/>
            </a:endParaRPr>
          </a:p>
          <a:p>
            <a:pPr lvl="1"/>
            <a:r>
              <a:rPr lang="en-GB" err="1">
                <a:ea typeface="+mn-lt"/>
                <a:cs typeface="+mn-lt"/>
              </a:rPr>
              <a:t>unos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parametra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i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provjera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funkcionalnosti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backenda</a:t>
            </a:r>
            <a:endParaRPr lang="en-GB" err="1"/>
          </a:p>
          <a:p>
            <a:pPr lvl="1"/>
            <a:r>
              <a:rPr lang="en-GB">
                <a:ea typeface="+mn-lt"/>
                <a:cs typeface="+mn-lt"/>
              </a:rPr>
              <a:t>UI </a:t>
            </a:r>
            <a:r>
              <a:rPr lang="en-GB" err="1">
                <a:ea typeface="+mn-lt"/>
                <a:cs typeface="+mn-lt"/>
              </a:rPr>
              <a:t>prikaz</a:t>
            </a:r>
            <a:r>
              <a:rPr lang="en-GB">
                <a:ea typeface="+mn-lt"/>
                <a:cs typeface="+mn-lt"/>
              </a:rPr>
              <a:t> RESTful API-</a:t>
            </a:r>
            <a:r>
              <a:rPr lang="en-GB" err="1">
                <a:ea typeface="+mn-lt"/>
                <a:cs typeface="+mn-lt"/>
              </a:rPr>
              <a:t>ja</a:t>
            </a:r>
            <a:endParaRPr lang="en-GB" err="1"/>
          </a:p>
          <a:p>
            <a:pPr lvl="1"/>
            <a:r>
              <a:rPr lang="en-GB" err="1">
                <a:ea typeface="+mn-lt"/>
                <a:cs typeface="+mn-lt"/>
              </a:rPr>
              <a:t>brza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i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laka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izrada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servisnog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dokumenta</a:t>
            </a:r>
            <a:endParaRPr lang="en-GB" err="1"/>
          </a:p>
          <a:p>
            <a:pPr marL="0" indent="0">
              <a:buNone/>
            </a:pPr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18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295441B-052B-E05A-7478-1E7E69991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39" y="1147146"/>
            <a:ext cx="4562880" cy="2201590"/>
          </a:xfrm>
          <a:prstGeom prst="rect">
            <a:avLst/>
          </a:prstGeom>
        </p:spPr>
      </p:pic>
      <p:pic>
        <p:nvPicPr>
          <p:cNvPr id="7" name="Picture 7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E5CDF53E-330B-C9E4-D41C-CE183B453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3536350"/>
            <a:ext cx="4635583" cy="21555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2D30-854E-D7A2-A8E8-30BDF7E01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000" err="1">
                <a:ea typeface="+mn-lt"/>
                <a:cs typeface="+mn-lt"/>
              </a:rPr>
              <a:t>testirane</a:t>
            </a:r>
            <a:r>
              <a:rPr lang="en-GB" sz="200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su</a:t>
            </a:r>
            <a:r>
              <a:rPr lang="en-GB" sz="200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sve</a:t>
            </a:r>
            <a:r>
              <a:rPr lang="en-GB" sz="200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funkcionalnosti</a:t>
            </a:r>
            <a:r>
              <a:rPr lang="en-GB" sz="200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aplikacije</a:t>
            </a:r>
            <a:endParaRPr lang="en-GB" sz="20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endParaRPr lang="en-GB" sz="2000"/>
          </a:p>
          <a:p>
            <a:pPr>
              <a:lnSpc>
                <a:spcPct val="110000"/>
              </a:lnSpc>
            </a:pPr>
            <a:r>
              <a:rPr lang="en-GB" sz="2000" err="1">
                <a:ea typeface="+mn-lt"/>
                <a:cs typeface="+mn-lt"/>
              </a:rPr>
              <a:t>pronađena</a:t>
            </a:r>
            <a:r>
              <a:rPr lang="en-GB" sz="200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jedna</a:t>
            </a:r>
            <a:r>
              <a:rPr lang="en-GB" sz="200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greška</a:t>
            </a:r>
            <a:r>
              <a:rPr lang="en-GB" sz="200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koja</a:t>
            </a:r>
            <a:r>
              <a:rPr lang="en-GB" sz="2000">
                <a:ea typeface="+mn-lt"/>
                <a:cs typeface="+mn-lt"/>
              </a:rPr>
              <a:t> je </a:t>
            </a:r>
            <a:r>
              <a:rPr lang="en-GB" sz="2000" err="1">
                <a:ea typeface="+mn-lt"/>
                <a:cs typeface="+mn-lt"/>
              </a:rPr>
              <a:t>brzo</a:t>
            </a:r>
            <a:r>
              <a:rPr lang="en-GB" sz="2000">
                <a:ea typeface="+mn-lt"/>
                <a:cs typeface="+mn-lt"/>
              </a:rPr>
              <a:t> </a:t>
            </a:r>
            <a:r>
              <a:rPr lang="en-GB" sz="2000" err="1">
                <a:ea typeface="+mn-lt"/>
                <a:cs typeface="+mn-lt"/>
              </a:rPr>
              <a:t>ispravljena</a:t>
            </a:r>
          </a:p>
        </p:txBody>
      </p:sp>
    </p:spTree>
    <p:extLst>
      <p:ext uri="{BB962C8B-B14F-4D97-AF65-F5344CB8AC3E}">
        <p14:creationId xmlns:p14="http://schemas.microsoft.com/office/powerpoint/2010/main" val="303042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94B7FFC9-618B-D4D3-2B31-1F4FA471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578" y="1606808"/>
            <a:ext cx="2613314" cy="2605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895C8-5FC6-09D5-C6E9-E64785CA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IZRADA KONCEPTUALNE DOKUMENTACIJE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78C123B-22EB-F184-4543-E6E0A40E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069" y="1741633"/>
            <a:ext cx="2743200" cy="1460409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8285E3F-317B-2B52-F3AA-A781A3D8A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649" y="1776149"/>
            <a:ext cx="2743200" cy="1883391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48C5609-27E3-024B-B402-3BF891859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029" y="3281670"/>
            <a:ext cx="2743200" cy="1528245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7B395BD8-ACC7-E137-E8CF-25C2A7318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917" y="3637600"/>
            <a:ext cx="2743200" cy="1341710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199D3472-B7E5-C0CD-BCE3-63987F583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2496" y="5029570"/>
            <a:ext cx="2743200" cy="1435693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63CF1CAF-53ED-7892-44B4-2BFDE15F3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6169" y="4047642"/>
            <a:ext cx="2743200" cy="2666859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6E181C3B-B36D-2E17-C62E-CD2A1A5E8A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3806" y="1991157"/>
            <a:ext cx="2743200" cy="2053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ECBCA-0BFF-C8EA-23D5-2A7C4EF8EB7E}"/>
              </a:ext>
            </a:extLst>
          </p:cNvPr>
          <p:cNvSpPr txBox="1"/>
          <p:nvPr/>
        </p:nvSpPr>
        <p:spPr>
          <a:xfrm>
            <a:off x="1321378" y="5425786"/>
            <a:ext cx="37476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err="1"/>
              <a:t>Korištena</a:t>
            </a:r>
            <a:r>
              <a:rPr lang="en-GB" sz="2400"/>
              <a:t> </a:t>
            </a:r>
            <a:r>
              <a:rPr lang="en-GB" sz="2400" err="1"/>
              <a:t>aplikacija</a:t>
            </a:r>
            <a:r>
              <a:rPr lang="en-GB" sz="2400"/>
              <a:t> Draw.io</a:t>
            </a:r>
          </a:p>
        </p:txBody>
      </p:sp>
    </p:spTree>
    <p:extLst>
      <p:ext uri="{BB962C8B-B14F-4D97-AF65-F5344CB8AC3E}">
        <p14:creationId xmlns:p14="http://schemas.microsoft.com/office/powerpoint/2010/main" val="1969876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5679-5B2C-2B8C-89C6-A0539D82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IZRADA DOKUMENTACIJE OSTVARENJA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1295D77-B0BC-F40C-1228-A1AF7C69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776607"/>
            <a:ext cx="2743200" cy="3402477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2B23949-B9E8-4351-4225-EB262E50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785" y="1774327"/>
            <a:ext cx="2743200" cy="3035808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B9B1B82-D0E3-BD83-A0FA-0E27E3313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170" y="1778684"/>
            <a:ext cx="2743200" cy="2948940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EA57446D-7026-C9FA-775F-739FDD6E8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938" y="4732286"/>
            <a:ext cx="4530969" cy="1809119"/>
          </a:xfrm>
          <a:prstGeom prst="rect">
            <a:avLst/>
          </a:prstGeom>
        </p:spPr>
      </p:pic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E7E069-53D7-20C7-63BD-C3DDBD593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938" y="1779155"/>
            <a:ext cx="2743200" cy="2029691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B621EB-9796-974B-1C32-9D3111643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3554" y="3807770"/>
            <a:ext cx="2743200" cy="27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5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876F-D04E-4531-8DE6-B9820B1E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/>
              <a:t>Dokumentacija koda</a:t>
            </a:r>
            <a:endParaRPr lang="en-GB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8F10CF8-7E77-9B43-46BA-A0F299AF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50" y="2350700"/>
            <a:ext cx="6846276" cy="152257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65F042B-104C-4AD1-7D01-94D290810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50" y="4126891"/>
            <a:ext cx="2870200" cy="1430216"/>
          </a:xfrm>
          <a:prstGeom prst="rect">
            <a:avLst/>
          </a:prstGeom>
        </p:spPr>
      </p:pic>
      <p:pic>
        <p:nvPicPr>
          <p:cNvPr id="8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2271EE-30CB-4541-A276-4B43B66DE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639" y="282178"/>
            <a:ext cx="3642373" cy="3796573"/>
          </a:xfrm>
          <a:prstGeom prst="rect">
            <a:avLst/>
          </a:prstGeom>
        </p:spPr>
      </p:pic>
      <p:pic>
        <p:nvPicPr>
          <p:cNvPr id="9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F296D3-4DEE-4790-9585-094FCF67B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930" y="4484295"/>
            <a:ext cx="4677507" cy="1636741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177324F4-240C-46D0-BDAA-A78DFB1F3E05}"/>
              </a:ext>
            </a:extLst>
          </p:cNvPr>
          <p:cNvSpPr txBox="1"/>
          <p:nvPr/>
        </p:nvSpPr>
        <p:spPr>
          <a:xfrm>
            <a:off x="8996420" y="3991944"/>
            <a:ext cx="205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.md datoteka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60925A0A-C68F-43EE-9CD6-AE257D6E2E12}"/>
              </a:ext>
            </a:extLst>
          </p:cNvPr>
          <p:cNvSpPr txBox="1"/>
          <p:nvPr/>
        </p:nvSpPr>
        <p:spPr>
          <a:xfrm>
            <a:off x="7613626" y="6121036"/>
            <a:ext cx="199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datoteka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86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2EC5-036F-46EC-8EC5-219BE954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/>
              <a:t>Dokumentacija KODA</a:t>
            </a:r>
            <a:endParaRPr lang="en-GB"/>
          </a:p>
        </p:txBody>
      </p:sp>
      <p:pic>
        <p:nvPicPr>
          <p:cNvPr id="9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A45851-FB7E-4B9D-8803-23347F82E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9" y="1628054"/>
            <a:ext cx="5536754" cy="274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1FBB55-A908-42F9-95B4-D70B63F4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54" y="3429000"/>
            <a:ext cx="6131345" cy="25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E3A8-7E8D-4C60-AE6C-403138E5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/>
              <a:t>Aplikacija	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FD489-ECCB-4B1A-BC42-5CF1614EE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BA"/>
              <a:t>Demonstracija aplikacije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29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hr-BA" sz="3200"/>
              <a:t>Tim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r-BA" sz="1600"/>
              <a:t>Programeri:</a:t>
            </a:r>
          </a:p>
          <a:p>
            <a:pPr lvl="1">
              <a:lnSpc>
                <a:spcPct val="110000"/>
              </a:lnSpc>
            </a:pPr>
            <a:r>
              <a:rPr lang="hr-BA" sz="1200"/>
              <a:t>Filip Vasiljević</a:t>
            </a:r>
          </a:p>
          <a:p>
            <a:pPr lvl="1">
              <a:lnSpc>
                <a:spcPct val="110000"/>
              </a:lnSpc>
            </a:pPr>
            <a:r>
              <a:rPr lang="hr-BA" sz="1200"/>
              <a:t>Viktor </a:t>
            </a:r>
            <a:r>
              <a:rPr lang="hr-BA" sz="1200" err="1"/>
              <a:t>Matahlija</a:t>
            </a:r>
            <a:endParaRPr lang="en-US" sz="1200"/>
          </a:p>
          <a:p>
            <a:pPr>
              <a:lnSpc>
                <a:spcPct val="110000"/>
              </a:lnSpc>
            </a:pPr>
            <a:r>
              <a:rPr lang="hr-BA" sz="1600"/>
              <a:t>Dokumentacija:</a:t>
            </a:r>
          </a:p>
          <a:p>
            <a:pPr lvl="1">
              <a:lnSpc>
                <a:spcPct val="110000"/>
              </a:lnSpc>
            </a:pPr>
            <a:r>
              <a:rPr lang="hr-BA" sz="1200"/>
              <a:t>Matija Orešković</a:t>
            </a:r>
            <a:endParaRPr lang="en-US" sz="1200"/>
          </a:p>
          <a:p>
            <a:pPr>
              <a:lnSpc>
                <a:spcPct val="110000"/>
              </a:lnSpc>
            </a:pPr>
            <a:r>
              <a:rPr lang="hr-BA" sz="1600"/>
              <a:t>Tester:</a:t>
            </a:r>
          </a:p>
          <a:p>
            <a:pPr lvl="1">
              <a:lnSpc>
                <a:spcPct val="110000"/>
              </a:lnSpc>
            </a:pPr>
            <a:r>
              <a:rPr lang="hr-BA" sz="1200"/>
              <a:t>Domagoj Juričić</a:t>
            </a:r>
          </a:p>
          <a:p>
            <a:pPr>
              <a:lnSpc>
                <a:spcPct val="110000"/>
              </a:lnSpc>
            </a:pPr>
            <a:r>
              <a:rPr lang="hr-BA" sz="1600"/>
              <a:t>Voditelj tima:</a:t>
            </a:r>
          </a:p>
          <a:p>
            <a:pPr lvl="1">
              <a:lnSpc>
                <a:spcPct val="110000"/>
              </a:lnSpc>
            </a:pPr>
            <a:r>
              <a:rPr lang="hr-BA" sz="1200"/>
              <a:t>Antonija Nazifović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EC2C-B5C9-4231-AD9E-ECEF2209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8946"/>
          </a:xfrm>
        </p:spPr>
        <p:txBody>
          <a:bodyPr/>
          <a:lstStyle/>
          <a:p>
            <a:r>
              <a:rPr lang="hr-BA"/>
              <a:t>Opis aplikacije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80AD-356A-425C-8292-0535A05BF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27464"/>
            <a:ext cx="9905999" cy="4163737"/>
          </a:xfrm>
        </p:spPr>
        <p:txBody>
          <a:bodyPr/>
          <a:lstStyle/>
          <a:p>
            <a:r>
              <a:rPr lang="hr-BA" dirty="0"/>
              <a:t>Aplikacija služi za prodaju </a:t>
            </a:r>
            <a:r>
              <a:rPr lang="hr-BA" dirty="0" err="1"/>
              <a:t>igračih</a:t>
            </a:r>
            <a:r>
              <a:rPr lang="hr-BA" dirty="0"/>
              <a:t> karata </a:t>
            </a:r>
            <a:r>
              <a:rPr lang="hr-BA" dirty="0" err="1"/>
              <a:t>Magic</a:t>
            </a:r>
            <a:r>
              <a:rPr lang="hr-BA" dirty="0"/>
              <a:t> </a:t>
            </a:r>
            <a:r>
              <a:rPr lang="hr-BA" dirty="0" err="1"/>
              <a:t>the</a:t>
            </a:r>
            <a:r>
              <a:rPr lang="hr-BA" dirty="0"/>
              <a:t> </a:t>
            </a:r>
            <a:r>
              <a:rPr lang="hr-BA" dirty="0" err="1"/>
              <a:t>Gathering</a:t>
            </a:r>
            <a:r>
              <a:rPr lang="hr-BA" dirty="0"/>
              <a:t> između korisnika</a:t>
            </a:r>
          </a:p>
          <a:p>
            <a:endParaRPr lang="hr-BA" dirty="0"/>
          </a:p>
          <a:p>
            <a:r>
              <a:rPr lang="hr-BA" dirty="0"/>
              <a:t>Korisnici aplikacije:</a:t>
            </a:r>
          </a:p>
          <a:p>
            <a:pPr lvl="1"/>
            <a:r>
              <a:rPr lang="hr-BA" dirty="0"/>
              <a:t>Igrači kartaške igre </a:t>
            </a:r>
            <a:r>
              <a:rPr lang="hr-BA" dirty="0" err="1"/>
              <a:t>Magic</a:t>
            </a:r>
            <a:r>
              <a:rPr lang="hr-BA" dirty="0"/>
              <a:t> </a:t>
            </a:r>
            <a:r>
              <a:rPr lang="hr-BA" dirty="0" err="1"/>
              <a:t>the</a:t>
            </a:r>
            <a:r>
              <a:rPr lang="hr-BA" dirty="0"/>
              <a:t> </a:t>
            </a:r>
            <a:r>
              <a:rPr lang="hr-BA" dirty="0" err="1"/>
              <a:t>Gathering</a:t>
            </a:r>
            <a:endParaRPr lang="hr-BA" dirty="0"/>
          </a:p>
          <a:p>
            <a:pPr lvl="1"/>
            <a:r>
              <a:rPr lang="hr-BA" dirty="0"/>
              <a:t>Preprodavači karata</a:t>
            </a:r>
          </a:p>
        </p:txBody>
      </p:sp>
      <p:pic>
        <p:nvPicPr>
          <p:cNvPr id="5" name="Picture 4" descr="A picture containing text, booth, shop&#10;&#10;Description automatically generated">
            <a:extLst>
              <a:ext uri="{FF2B5EF4-FFF2-40B4-BE49-F238E27FC236}">
                <a16:creationId xmlns:a16="http://schemas.microsoft.com/office/drawing/2014/main" id="{F0D0E094-28B9-4D56-94C6-33E3C6BF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648" y="2221748"/>
            <a:ext cx="5060532" cy="37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52CDA8-AC91-3545-ADFC-5A59947C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E7112BB-386D-E3CA-A5F2-DE8B21D8C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5327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7BCB7-776F-47E0-B700-2E03FA78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7335"/>
          </a:xfrm>
        </p:spPr>
        <p:txBody>
          <a:bodyPr/>
          <a:lstStyle/>
          <a:p>
            <a:r>
              <a:rPr lang="hr-BA"/>
              <a:t>Vođenje projekta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D5F4-FFC9-444F-829D-53BCA0B60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1688"/>
            <a:ext cx="9905999" cy="4029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BA" err="1"/>
              <a:t>Scrum</a:t>
            </a:r>
            <a:r>
              <a:rPr lang="hr-BA"/>
              <a:t> metoda</a:t>
            </a:r>
            <a:endParaRPr lang="en-GB"/>
          </a:p>
          <a:p>
            <a:r>
              <a:rPr lang="en-GB"/>
              <a:t>Sprint </a:t>
            </a:r>
            <a:r>
              <a:rPr lang="en-GB" err="1"/>
              <a:t>ciklus</a:t>
            </a:r>
            <a:r>
              <a:rPr lang="en-GB"/>
              <a:t> je </a:t>
            </a:r>
            <a:r>
              <a:rPr lang="en-GB" err="1"/>
              <a:t>trajao</a:t>
            </a:r>
            <a:r>
              <a:rPr lang="en-GB"/>
              <a:t> </a:t>
            </a:r>
            <a:r>
              <a:rPr lang="en-GB" err="1"/>
              <a:t>tjedan</a:t>
            </a:r>
            <a:r>
              <a:rPr lang="en-GB"/>
              <a:t> dana</a:t>
            </a:r>
            <a:endParaRPr lang="hr-BA"/>
          </a:p>
          <a:p>
            <a:r>
              <a:rPr lang="en-GB" err="1">
                <a:ea typeface="+mn-lt"/>
                <a:cs typeface="+mn-lt"/>
              </a:rPr>
              <a:t>Promjene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kod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programiranja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zasebno</a:t>
            </a:r>
            <a:r>
              <a:rPr lang="en-GB">
                <a:ea typeface="+mn-lt"/>
                <a:cs typeface="+mn-lt"/>
              </a:rPr>
              <a:t> FE </a:t>
            </a:r>
            <a:r>
              <a:rPr lang="en-GB" err="1">
                <a:ea typeface="+mn-lt"/>
                <a:cs typeface="+mn-lt"/>
              </a:rPr>
              <a:t>i</a:t>
            </a:r>
            <a:r>
              <a:rPr lang="en-GB">
                <a:ea typeface="+mn-lt"/>
                <a:cs typeface="+mn-lt"/>
              </a:rPr>
              <a:t> BE</a:t>
            </a:r>
            <a:endParaRPr lang="en-GB"/>
          </a:p>
          <a:p>
            <a:r>
              <a:rPr lang="hr-BA"/>
              <a:t>Sprint </a:t>
            </a:r>
            <a:r>
              <a:rPr lang="hr-BA" err="1"/>
              <a:t>planning</a:t>
            </a:r>
            <a:r>
              <a:rPr lang="hr-BA"/>
              <a:t> utorkom</a:t>
            </a:r>
          </a:p>
          <a:p>
            <a:pPr lvl="1"/>
            <a:r>
              <a:rPr lang="hr-BA"/>
              <a:t>Prije ili poslije vježbi</a:t>
            </a:r>
          </a:p>
          <a:p>
            <a:pPr lvl="1"/>
            <a:r>
              <a:rPr lang="hr-BA"/>
              <a:t>Pregled napravljenih </a:t>
            </a:r>
            <a:r>
              <a:rPr lang="hr-BA" err="1"/>
              <a:t>taskova</a:t>
            </a:r>
            <a:endParaRPr lang="hr-BA"/>
          </a:p>
          <a:p>
            <a:pPr lvl="1"/>
            <a:r>
              <a:rPr lang="hr-BA"/>
              <a:t>Dogovor oko </a:t>
            </a:r>
            <a:r>
              <a:rPr lang="hr-BA" err="1"/>
              <a:t>taskova</a:t>
            </a:r>
            <a:r>
              <a:rPr lang="hr-BA"/>
              <a:t> za sprint</a:t>
            </a:r>
          </a:p>
        </p:txBody>
      </p:sp>
    </p:spTree>
    <p:extLst>
      <p:ext uri="{BB962C8B-B14F-4D97-AF65-F5344CB8AC3E}">
        <p14:creationId xmlns:p14="http://schemas.microsoft.com/office/powerpoint/2010/main" val="418207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76A7-AB92-4717-81AF-1F0E04CE1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4151"/>
          </a:xfrm>
        </p:spPr>
        <p:txBody>
          <a:bodyPr/>
          <a:lstStyle/>
          <a:p>
            <a:r>
              <a:rPr lang="hr-BA"/>
              <a:t>Komunikacija u timu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4485-51C3-4B91-B17D-4A80A4280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44264"/>
            <a:ext cx="9905999" cy="44469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BA" err="1"/>
              <a:t>Teams</a:t>
            </a:r>
            <a:r>
              <a:rPr lang="hr-BA"/>
              <a:t>, </a:t>
            </a:r>
            <a:r>
              <a:rPr lang="hr-BA" err="1"/>
              <a:t>Discord</a:t>
            </a:r>
            <a:r>
              <a:rPr lang="hr-BA"/>
              <a:t>, WhatsApp, </a:t>
            </a:r>
            <a:endParaRPr lang="en-US"/>
          </a:p>
          <a:p>
            <a:pPr marL="0" indent="0">
              <a:buNone/>
            </a:pPr>
            <a:r>
              <a:rPr lang="hr-BA"/>
              <a:t>nalaženje nakon predavanja i vježbi</a:t>
            </a:r>
          </a:p>
          <a:p>
            <a:endParaRPr lang="hr-BA"/>
          </a:p>
          <a:p>
            <a:endParaRPr lang="hr-BA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1DC518-6CFF-EC95-0ED3-4A049BC4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34" y="2921911"/>
            <a:ext cx="4579205" cy="245086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C6A4985-BB8F-1E26-3562-5DCCF31ED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13" y="910105"/>
            <a:ext cx="4676898" cy="2519771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7C53F9-CA1C-5D50-59F9-966F70FD7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90" y="3712715"/>
            <a:ext cx="2743200" cy="26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9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87C21-6CD2-424D-AB7A-D4353A323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1834"/>
          </a:xfrm>
        </p:spPr>
        <p:txBody>
          <a:bodyPr/>
          <a:lstStyle/>
          <a:p>
            <a:r>
              <a:rPr lang="hr-BA"/>
              <a:t>Sprintovi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B72E1-7BC5-40EE-92D0-7030C0F0C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60352"/>
            <a:ext cx="9905999" cy="4230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Alat za </a:t>
            </a:r>
            <a:r>
              <a:rPr lang="en-GB" err="1"/>
              <a:t>praćenje</a:t>
            </a:r>
            <a:r>
              <a:rPr lang="en-GB"/>
              <a:t> </a:t>
            </a:r>
            <a:r>
              <a:rPr lang="en-GB" err="1"/>
              <a:t>sprintova</a:t>
            </a:r>
            <a:r>
              <a:rPr lang="en-GB"/>
              <a:t> - Trello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3C9A22-90DD-C197-9B0E-BF8D2E7D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2102287"/>
            <a:ext cx="4679950" cy="2118083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7FF9D6-BA9F-1434-4481-FB758AF0C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4404765"/>
            <a:ext cx="4755661" cy="2171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67C61-973C-46D0-9833-DAA48FCBB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30" y="1627422"/>
            <a:ext cx="4755662" cy="40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8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C1A3-7CA5-4A0E-A157-BD6A59DF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err="1"/>
              <a:t>Burndown</a:t>
            </a:r>
            <a:r>
              <a:rPr lang="hr-BA"/>
              <a:t> </a:t>
            </a:r>
            <a:r>
              <a:rPr lang="hr-BA" err="1"/>
              <a:t>chart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3BFC47-0A44-40D1-B9CB-F46298D7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04" y="1781701"/>
            <a:ext cx="8375616" cy="46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3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7052-EE62-41C2-8D62-E91736BA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7669"/>
          </a:xfrm>
        </p:spPr>
        <p:txBody>
          <a:bodyPr/>
          <a:lstStyle/>
          <a:p>
            <a:r>
              <a:rPr lang="hr-BA"/>
              <a:t>Odabrane tehnologije i alati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E5E63-1207-4006-BD3D-B96266520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6187"/>
            <a:ext cx="9905999" cy="4773336"/>
          </a:xfrm>
        </p:spPr>
        <p:txBody>
          <a:bodyPr/>
          <a:lstStyle/>
          <a:p>
            <a:r>
              <a:rPr lang="hr-HR" err="1"/>
              <a:t>Frontend</a:t>
            </a:r>
            <a:r>
              <a:rPr lang="hr-HR"/>
              <a:t>:</a:t>
            </a:r>
          </a:p>
          <a:p>
            <a:pPr lvl="1"/>
            <a:r>
              <a:rPr lang="hr-HR" err="1"/>
              <a:t>ReactTS</a:t>
            </a:r>
            <a:endParaRPr lang="hr-HR"/>
          </a:p>
          <a:p>
            <a:pPr lvl="1"/>
            <a:r>
              <a:rPr lang="hr-HR" err="1"/>
              <a:t>NodeJS</a:t>
            </a:r>
            <a:endParaRPr lang="hr-HR"/>
          </a:p>
          <a:p>
            <a:pPr lvl="1"/>
            <a:r>
              <a:rPr lang="hr-HR" err="1"/>
              <a:t>Axios</a:t>
            </a:r>
            <a:r>
              <a:rPr lang="hr-HR"/>
              <a:t> Page </a:t>
            </a:r>
            <a:r>
              <a:rPr lang="hr-HR" err="1"/>
              <a:t>Router</a:t>
            </a:r>
            <a:r>
              <a:rPr lang="hr-HR"/>
              <a:t> i </a:t>
            </a:r>
            <a:r>
              <a:rPr lang="hr-HR" err="1"/>
              <a:t>Redux</a:t>
            </a:r>
            <a:endParaRPr lang="hr-HR"/>
          </a:p>
          <a:p>
            <a:r>
              <a:rPr lang="hr-BA"/>
              <a:t>Baza:</a:t>
            </a:r>
          </a:p>
          <a:p>
            <a:pPr lvl="1"/>
            <a:r>
              <a:rPr lang="hr-BA" err="1"/>
              <a:t>SQLite</a:t>
            </a:r>
            <a:endParaRPr lang="hr-BA"/>
          </a:p>
          <a:p>
            <a:r>
              <a:rPr lang="hr-BA" err="1"/>
              <a:t>Backend</a:t>
            </a:r>
            <a:r>
              <a:rPr lang="hr-BA"/>
              <a:t>:</a:t>
            </a:r>
          </a:p>
          <a:p>
            <a:pPr lvl="1"/>
            <a:r>
              <a:rPr lang="hr-BA"/>
              <a:t>ASP.NET Core (.NET verzija 6.0)</a:t>
            </a:r>
          </a:p>
          <a:p>
            <a:pPr lvl="1"/>
            <a:r>
              <a:rPr lang="hr-BA" err="1"/>
              <a:t>Swagger</a:t>
            </a:r>
            <a:r>
              <a:rPr lang="hr-BA"/>
              <a:t> API</a:t>
            </a:r>
          </a:p>
          <a:p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101877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6875EE89A4A84AB5790A097B54952E" ma:contentTypeVersion="7" ma:contentTypeDescription="Create a new document." ma:contentTypeScope="" ma:versionID="8ea80d19165e022379b3bbdc1ee7f9ec">
  <xsd:schema xmlns:xsd="http://www.w3.org/2001/XMLSchema" xmlns:xs="http://www.w3.org/2001/XMLSchema" xmlns:p="http://schemas.microsoft.com/office/2006/metadata/properties" xmlns:ns2="fcc3693b-5a96-4ada-b8ff-eea7943a60c4" targetNamespace="http://schemas.microsoft.com/office/2006/metadata/properties" ma:root="true" ma:fieldsID="d75dfefab5db341d106b1a2a46fabff2" ns2:_="">
    <xsd:import namespace="fcc3693b-5a96-4ada-b8ff-eea7943a60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c3693b-5a96-4ada-b8ff-eea7943a60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5b23dcd5-4638-41af-a6cd-13daac1d53af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D18D66E-A579-4E3C-B568-D77928053B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c3693b-5a96-4ada-b8ff-eea7943a60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1640</TotalTime>
  <Words>204</Words>
  <Application>Microsoft Office PowerPoint</Application>
  <PresentationFormat>Široki zaslon</PresentationFormat>
  <Paragraphs>74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18</vt:i4>
      </vt:variant>
    </vt:vector>
  </HeadingPairs>
  <TitlesOfParts>
    <vt:vector size="19" baseType="lpstr">
      <vt:lpstr>Circuit</vt:lpstr>
      <vt:lpstr>WEB APLIKACIJA ZA PRODAJU KARATA </vt:lpstr>
      <vt:lpstr>Tim</vt:lpstr>
      <vt:lpstr>Opis aplikacije</vt:lpstr>
      <vt:lpstr>PowerPoint prezentacija</vt:lpstr>
      <vt:lpstr>Vođenje projekta</vt:lpstr>
      <vt:lpstr>Komunikacija u timu</vt:lpstr>
      <vt:lpstr>Sprintovi</vt:lpstr>
      <vt:lpstr>Burndown chart</vt:lpstr>
      <vt:lpstr>Odabrane tehnologije i alati</vt:lpstr>
      <vt:lpstr>Arhitektura aplikacije</vt:lpstr>
      <vt:lpstr>Baza podataka</vt:lpstr>
      <vt:lpstr>Testiranje aplikacije</vt:lpstr>
      <vt:lpstr>PowerPoint prezentacija</vt:lpstr>
      <vt:lpstr>IZRADA KONCEPTUALNE DOKUMENTACIJE</vt:lpstr>
      <vt:lpstr>IZRADA DOKUMENTACIJE OSTVARENJA</vt:lpstr>
      <vt:lpstr>Dokumentacija koda</vt:lpstr>
      <vt:lpstr>Dokumentacija KODA</vt:lpstr>
      <vt:lpstr>Aplikacija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Antonija Nazifović</dc:creator>
  <cp:lastModifiedBy>Antonija Nazifović (anazifovi)</cp:lastModifiedBy>
  <cp:revision>5</cp:revision>
  <dcterms:created xsi:type="dcterms:W3CDTF">2022-04-17T20:24:44Z</dcterms:created>
  <dcterms:modified xsi:type="dcterms:W3CDTF">2023-04-14T19:03:05Z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0x0101007E6875EE89A4A84AB5790A097B54952E</vt:lpwstr>
  </property>
</Properties>
</file>